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DD6A5-6D8E-6AE9-7B46-F15A2A5AE4D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55EEC-8880-534F-9C82-1F098F9792C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509F2-65A5-891D-A3D8-82F78D23F2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E72C1F-5B27-450C-85D9-3C9B717CFF99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CE1BB-2588-6527-E395-E3D4B78FE5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EA3BA-0C7E-61A9-0B4A-9B749CF26A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162494-1819-49C9-AFC2-9CED212D6B0D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84797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89F1-90D2-5D97-3EFA-D24CC54988A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BFD6A-9022-5DFC-E64A-D32F312DA56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C05CB-C184-260F-A9AD-B694D67CF1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0FFB34-9B51-44AC-8594-189F4B1A06AD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DDD40-65A2-41C8-906A-6471490BDE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55861-BB0F-B86C-759B-D7864E6DD7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12E97A-39C4-4F0B-9015-02E3CAE5C593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113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56CCA-7063-62CF-9EF8-ACB1462F49C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D25CB-B883-6775-2826-19C0B36D35D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DECEE-5173-2C87-7C45-A6E2BC9F7C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C74A9D-EB55-40DC-AB3C-133B11CD3516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D52D8-B16D-40A7-5A1F-D7B93DE622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214B8-8950-BAF2-6522-F70153B271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4D856A-45F6-46DD-B2E1-518CF2A890B3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659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99E0-850E-5D2D-93E9-6BB27B0220A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621DE-CC24-283A-EB54-C4D41E0BF91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FA365-1182-8F33-56CA-44434BF51D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854547-5665-4DDE-B607-682166914C2C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BA3E-CB67-3770-B2F9-FC5DCDC869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9B3E6-B50E-5791-A62C-6C88DB5628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FE98FF-1510-4DDE-BF2B-416E93F90900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377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5D742-DA04-E991-C84A-86EFCAD431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FD89B-B920-767D-E994-4D7833C5BE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8656-F841-64D2-639A-7D5E44F1D6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8BE3B-F2B8-4585-8434-865DF960A04F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93A0E-5E19-C9B7-3FEE-18EE6F1A94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98858-E7F1-A8D8-DC85-B8A072F1BE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122EAA-2354-4A18-91A7-CF4E098363FD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590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F783-B1E7-ABB5-693A-D719F4CFBA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20714-6725-C87B-EEA3-F9B0EF5A8E8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0A21D-AE06-67CC-AD73-2DDA51FEE79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BDD96-0617-F1E2-EEC1-51AC7F0E83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D9D94D-29BC-4556-A0D9-989FB9CAC7F6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CB95D-99B4-53D0-432E-78E62806D6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0076E-0127-A42B-0263-2BFE3617CC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1C31A9-8D76-4EE3-85D6-4F03541B4D10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6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21963-A3D3-C69C-5DE5-DA707A38CD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95689-A372-6BB0-1645-52552C47E8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360A4-EAC0-55B6-6826-B5C38FAF1B8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EBC8-582E-E914-1904-B6439EB80B9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AD67B9-C1B2-ABBE-DCD9-B5DCAD007A7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0F6986-8D34-16BD-4B0C-85702F9939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4C8DF9-A269-431A-A8FA-132B999B5F19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F64100-B3B0-F066-5C7F-0DEF643022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DB84F-E8F5-26A8-CD31-165CD677B1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DFDA90-7DAA-43E7-B52D-8C14B2AE3D9C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834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4B89C-7EDA-8134-C50E-C0ABF3FC43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1D464-CE42-4794-28C1-7E92D42422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7B29D7-66C2-4D8A-82AC-96F120A34AFD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AA497-ADA3-91B2-B2B2-8344AD8CF8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8A148D-944E-512B-E62B-4875E505975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E12ABD-D3D0-4DB3-9CC8-DFF02526D86F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843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517A9-5923-8AFC-355B-0A522B988A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0F46B5-AD88-4090-AE90-2A52D4473DEE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5FA59-10DF-2AB0-AF57-137995AF3F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26549-77CB-8641-64C4-E197A6B219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BB082D-659F-4E26-97B7-455A7BA40980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244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352CC-CBA3-E7D0-E337-F44F48F74C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756A6-9CF4-36DF-D2ED-27A7E8E48A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C1447-BA33-F136-3357-2E923AE5857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D12F6-C883-BE57-A4F8-D6124C3D49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9ACD26-CD36-4402-86BC-14AC87A8F353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AF073-B307-D123-90AC-69FC2BD6C9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AEA5C-4A3F-161A-18D4-5C2D7D99507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6FD79A-9D49-4300-98BA-6817E6A90CF1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732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3E065-5D83-FF10-BE46-8CEDDF6C67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F72EB-84A7-5864-D886-9B6294292CB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IE" sz="3200"/>
            </a:lvl1pPr>
          </a:lstStyle>
          <a:p>
            <a:pPr lvl="0"/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74197-B67A-C288-3ACB-39A6DAD4FDF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77CB4-ECCE-3DD5-F792-A8D03027D4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1F21C2-8ED4-4BDE-92BF-5708976A9B2D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05A6F-A714-E64B-B473-E9DDA8640E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08174-1B02-DEC4-2925-02F6B7A511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3A30EA-7331-4B6B-AA41-DF8D9FC0C1C2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487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173FE-6331-73FE-7174-7B343EE07A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5AEFE-AFEC-A627-9279-76203439038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A196-DCB5-BE65-658A-B549FFE3E82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1A37BCA-68DF-4C9E-9ADC-17A9C9CBC473}" type="datetime1">
              <a:rPr lang="en-IE"/>
              <a:pPr lvl="0"/>
              <a:t>13/11/2023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EC6A-2F98-FB0E-EF39-F79A04472C4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B786-7C7B-1051-9C8D-DF90304D5B0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F1D8A32-ECDE-4B5B-9850-2CF4E58ACCFC}" type="slidenum"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FC6B-ADB0-1694-77FB-28B2F12036E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19315" y="283418"/>
            <a:ext cx="11382176" cy="4302864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is a tornado’s favourite game to play?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5B8B-C2D2-98D0-C546-FD1B469FAE0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308104"/>
            <a:ext cx="9144000" cy="2387598"/>
          </a:xfrm>
        </p:spPr>
        <p:txBody>
          <a:bodyPr/>
          <a:lstStyle/>
          <a:p>
            <a:pPr lvl="0"/>
            <a:r>
              <a:rPr lang="en-IE" sz="10300">
                <a:latin typeface="Comic Sans MS" pitchFamily="66"/>
              </a:rPr>
              <a:t>By its bark!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A7A8A-3E97-92CC-CC32-6156ECCDF8E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00067" y="1122361"/>
            <a:ext cx="11058525" cy="344963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kind of hair do oceans have?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A8FF-C415-DEDB-DB31-6B7BB2DE4CF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892420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Wavy!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70610-E93D-CC45-3C7F-B1CF18C4C76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57242" y="1122361"/>
            <a:ext cx="10515600" cy="3592513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did the tree wear to the pool party?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5129-F18D-CED1-2A6E-A785DFD8F28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42942" y="1122361"/>
            <a:ext cx="10887075" cy="3321045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Swimming Trunks!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BD6C-424A-48D9-BB75-F95E270AD92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71517" y="1122361"/>
            <a:ext cx="11072807" cy="3021013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kind of tree can fit into your hand?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11BA-D8F6-01BF-C641-0E8F3A3CDAE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59238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A Palm Tree!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8DF1-77BC-7C20-088E-0F0B6105AC0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73927" y="1966517"/>
            <a:ext cx="10244132" cy="2924964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was the bee’s hair sticky?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9C39E-EB41-457C-3988-77848E1BA9D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1122361"/>
            <a:ext cx="12191996" cy="390683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Because he used a honey-comb!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2ECF-B180-5A5E-0D3E-D9674E272A5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00100" y="1122361"/>
            <a:ext cx="10701342" cy="3592513"/>
          </a:xfrm>
        </p:spPr>
        <p:txBody>
          <a:bodyPr>
            <a:noAutofit/>
          </a:bodyPr>
          <a:lstStyle/>
          <a:p>
            <a:pPr lvl="0"/>
            <a:r>
              <a:rPr lang="en-IE" sz="8000">
                <a:latin typeface="Comic Sans MS" pitchFamily="66"/>
              </a:rPr>
              <a:t>What’s worse than finding a worm in your apple?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6063E-CF1B-7E94-C5A0-C635F30734F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64953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Twister!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DA65-DEF6-A03B-64BC-F48BCB8ACE6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1482" y="1122361"/>
            <a:ext cx="11115675" cy="3606795"/>
          </a:xfrm>
        </p:spPr>
        <p:txBody>
          <a:bodyPr>
            <a:noAutofit/>
          </a:bodyPr>
          <a:lstStyle/>
          <a:p>
            <a:pPr lvl="0"/>
            <a:r>
              <a:rPr lang="en-IE" sz="11500">
                <a:latin typeface="Comic Sans MS" pitchFamily="66"/>
              </a:rPr>
              <a:t>Finding half a worm!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C6DD-7258-A3FC-8D1C-D30DFA33888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30994" y="1243007"/>
            <a:ext cx="11530017" cy="2600325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goes zubb, zubb?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6183-24D2-36CC-270F-860A764387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6685" y="1414467"/>
            <a:ext cx="11858625" cy="3986207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A bee flying backwards!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76686-FAE4-E418-6895-90370CE425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4317" y="1122361"/>
            <a:ext cx="11787182" cy="4149720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How did the astronaut serve dinner in outer space?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613B-F61A-E976-2358-558B73DBCBF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4317" y="1122361"/>
            <a:ext cx="11730032" cy="3249613"/>
          </a:xfrm>
        </p:spPr>
        <p:txBody>
          <a:bodyPr>
            <a:noAutofit/>
          </a:bodyPr>
          <a:lstStyle/>
          <a:p>
            <a:pPr lvl="0"/>
            <a:r>
              <a:rPr lang="en-IE" sz="10400">
                <a:latin typeface="Comic Sans MS" pitchFamily="66"/>
              </a:rPr>
              <a:t>On flying saucers!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83E18-2E1F-C3DB-C6E6-C7BF7E908B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28617" y="1122361"/>
            <a:ext cx="11530007" cy="367823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How do you stop an astronaut’s baby from crying?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740F-CDD9-FD0D-1231-D86C8FF38C4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28700" y="1122361"/>
            <a:ext cx="10158417" cy="3035295"/>
          </a:xfrm>
        </p:spPr>
        <p:txBody>
          <a:bodyPr/>
          <a:lstStyle/>
          <a:p>
            <a:pPr lvl="0"/>
            <a:r>
              <a:rPr lang="en-IE" sz="10300">
                <a:latin typeface="Comic Sans MS" pitchFamily="66"/>
              </a:rPr>
              <a:t>You Rocket!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B185-60A2-910C-0ACE-4490FD595E3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85767" y="1122361"/>
            <a:ext cx="11287125" cy="3292470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Where do astronauts leave their spaceships?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865B-9C02-E5FD-B48B-452B9BE705B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42925" y="1122361"/>
            <a:ext cx="11144250" cy="3735388"/>
          </a:xfrm>
        </p:spPr>
        <p:txBody>
          <a:bodyPr>
            <a:noAutofit/>
          </a:bodyPr>
          <a:lstStyle/>
          <a:p>
            <a:pPr lvl="0"/>
            <a:r>
              <a:rPr lang="en-IE" sz="11300">
                <a:latin typeface="Comic Sans MS" pitchFamily="66"/>
              </a:rPr>
              <a:t>At Parking Meteors!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348-FCA7-756D-4DB3-2DCC2DA37A5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85775" y="1122361"/>
            <a:ext cx="11315700" cy="339248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do you call a fish without an eye?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4DAE-1A6C-A51B-344D-79F409F20ED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00042" y="1122361"/>
            <a:ext cx="11615732" cy="3521070"/>
          </a:xfrm>
        </p:spPr>
        <p:txBody>
          <a:bodyPr/>
          <a:lstStyle/>
          <a:p>
            <a:pPr lvl="0"/>
            <a:r>
              <a:rPr lang="en-IE" sz="5400"/>
              <a:t>	</a:t>
            </a:r>
            <a:r>
              <a:rPr lang="en-IE" sz="8000">
                <a:latin typeface="Comic Sans MS" pitchFamily="66"/>
              </a:rPr>
              <a:t>What did the limestone say to the Geologist?</a:t>
            </a:r>
            <a:endParaRPr lang="en-IE" sz="540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EF06-4E6A-7AB3-4B0F-8ABAACBD5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508119"/>
            <a:ext cx="9144000" cy="2606670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Fsh!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4B29-8A16-6460-6890-BA8A587F572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66760" y="993779"/>
            <a:ext cx="10658475" cy="3835395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When should you buy a bird?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2F19D-5FC7-0399-5EF4-E5BB5BFA6E3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85767" y="1122361"/>
            <a:ext cx="11530007" cy="3406770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When it’s going cheep!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38EEC-8886-F4E4-362F-7D024EE197B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95303" y="836611"/>
            <a:ext cx="11201400" cy="3721095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does a seagull fly over the sea?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1FF0-1674-0FFE-8D17-87E341AE70C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8600" y="1122361"/>
            <a:ext cx="11758617" cy="3792538"/>
          </a:xfrm>
        </p:spPr>
        <p:txBody>
          <a:bodyPr/>
          <a:lstStyle/>
          <a:p>
            <a:pPr lvl="0"/>
            <a:r>
              <a:rPr lang="en-IE" sz="8600">
                <a:latin typeface="Comic Sans MS" pitchFamily="66"/>
              </a:rPr>
              <a:t>If it flew over the bay it would be a baygull!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5FAB8-BD42-A9F2-5674-CC28A8F56C1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85775" y="1122361"/>
            <a:ext cx="11172824" cy="287813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do you call a deer with no eyes?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8864-0B4A-CED4-D0C8-05357C3FCE8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99243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No I deer!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8E72E-C87D-1B84-0AA4-56A0CB6F92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42917" y="1122361"/>
            <a:ext cx="11301407" cy="3363913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did the dinosaur cross the road?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07E4D-135D-0E47-7112-2AAFEDEEEF9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4317" y="1122361"/>
            <a:ext cx="11715750" cy="4449763"/>
          </a:xfrm>
        </p:spPr>
        <p:txBody>
          <a:bodyPr>
            <a:noAutofit/>
          </a:bodyPr>
          <a:lstStyle/>
          <a:p>
            <a:pPr lvl="0"/>
            <a:r>
              <a:rPr lang="en-IE" sz="11500">
                <a:latin typeface="Comic Sans MS" pitchFamily="66"/>
              </a:rPr>
              <a:t>Because the chicken wasn’t invented yet!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FDDC4-F9A0-96C8-2A4D-402D9B91B6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00042" y="714375"/>
            <a:ext cx="11644307" cy="4114800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was the first animal to go into space?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B05A-26AA-5A2B-F880-6B136351CE8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57200" y="1122361"/>
            <a:ext cx="11401425" cy="3406770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Don’t take me for granite!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CEB6-5034-848C-8B83-BC254265C2E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4317" y="1122361"/>
            <a:ext cx="11658600" cy="3706813"/>
          </a:xfrm>
        </p:spPr>
        <p:txBody>
          <a:bodyPr/>
          <a:lstStyle/>
          <a:p>
            <a:pPr lvl="0"/>
            <a:r>
              <a:rPr lang="en-IE" sz="8800">
                <a:latin typeface="Comic Sans MS" pitchFamily="66"/>
              </a:rPr>
              <a:t>The cow that jumped over the moon!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DB37-FDCB-3A98-82C7-EB8ED5320B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66703" y="779461"/>
            <a:ext cx="11658600" cy="4135438"/>
          </a:xfrm>
        </p:spPr>
        <p:txBody>
          <a:bodyPr>
            <a:noAutofit/>
          </a:bodyPr>
          <a:lstStyle/>
          <a:p>
            <a:pPr lvl="0"/>
            <a:r>
              <a:rPr lang="en-IE" sz="9600">
                <a:latin typeface="Comic Sans MS" pitchFamily="66"/>
              </a:rPr>
              <a:t>What is the snake’s favourite subject?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4100-945D-18B6-57F1-B8CE4C542B4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04958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Hiss-story!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3FAC-1926-04FD-8CDD-58A3C98C43C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52435" y="808036"/>
            <a:ext cx="11287125" cy="3778255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was the ant so confused?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3DAEC-65A2-105B-EC1B-6FA5F0FA2EE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8592" y="1122361"/>
            <a:ext cx="11944350" cy="4706938"/>
          </a:xfrm>
        </p:spPr>
        <p:txBody>
          <a:bodyPr/>
          <a:lstStyle/>
          <a:p>
            <a:pPr lvl="0"/>
            <a:r>
              <a:rPr lang="en-IE" sz="10200">
                <a:latin typeface="Comic Sans MS" pitchFamily="66"/>
              </a:rPr>
              <a:t>Because all his uncles were ‘ants’!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1BE7-4A74-12BF-4E6F-AB95E57ED23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09553" y="765179"/>
            <a:ext cx="11772900" cy="4221163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do you get when you cross a caterpillar and a talking parrot?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9B2B-CCC9-AD57-CA6D-5F2D85C8B7D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00100" y="1122361"/>
            <a:ext cx="10429875" cy="3763963"/>
          </a:xfrm>
        </p:spPr>
        <p:txBody>
          <a:bodyPr/>
          <a:lstStyle/>
          <a:p>
            <a:pPr lvl="0"/>
            <a:r>
              <a:rPr lang="en-IE" sz="12500">
                <a:latin typeface="Comic Sans MS" pitchFamily="66"/>
              </a:rPr>
              <a:t>A walky talkie!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B89-457E-967F-30D9-2AEF09E01C1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5817" y="1122361"/>
            <a:ext cx="10872782" cy="344963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do you call a fly in your butter?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591EF-C340-9E0E-5769-2AD2C6E9F99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006720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Butterfly!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99F2-349D-377C-1E32-83044FC5F3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1492" y="1122361"/>
            <a:ext cx="11372850" cy="3535363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did Mickey Mouse go to space?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C57A-4EFA-8C72-5F1C-3B0224350FE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97797" y="1465261"/>
            <a:ext cx="9396410" cy="238759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How do you cut the sea in half?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6BFBD-BB0B-7C78-AA86-0FEF2796436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00167" y="1122361"/>
            <a:ext cx="9586907" cy="3006720"/>
          </a:xfrm>
        </p:spPr>
        <p:txBody>
          <a:bodyPr>
            <a:noAutofit/>
          </a:bodyPr>
          <a:lstStyle/>
          <a:p>
            <a:pPr lvl="0"/>
            <a:r>
              <a:rPr lang="en-IE" sz="10300">
                <a:latin typeface="Comic Sans MS" pitchFamily="66"/>
              </a:rPr>
              <a:t>To see Pluto!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FE79-806E-CE8D-C40B-C1856E584E5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71500" y="1122361"/>
            <a:ext cx="11201400" cy="3235320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don’t aliens eat clowns?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24EE-75B2-96DE-C27E-77D969BBBE3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42900" y="1122361"/>
            <a:ext cx="11530007" cy="3921120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Because they taste funny!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3FA3-196C-B6E9-2CCC-2464CB5114A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8600" y="1122361"/>
            <a:ext cx="11644317" cy="4063995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is an astronaut’s favourite key on the keyboard?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DE3F5-F190-BBE4-583C-2412F72C3BB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28650" y="1122361"/>
            <a:ext cx="10872792" cy="2706688"/>
          </a:xfrm>
        </p:spPr>
        <p:txBody>
          <a:bodyPr>
            <a:noAutofit/>
          </a:bodyPr>
          <a:lstStyle/>
          <a:p>
            <a:pPr lvl="0"/>
            <a:r>
              <a:rPr lang="en-IE" sz="10400">
                <a:latin typeface="Comic Sans MS" pitchFamily="66"/>
              </a:rPr>
              <a:t>The space bar!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7B605-2119-E74C-7A09-5F707A42972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85767" y="671517"/>
            <a:ext cx="11401425" cy="3900482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do astronauts like to read?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119BA-369E-173C-7A73-331ADA13BA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93528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Comet books!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89566-B059-5B39-07FA-CE038D461C6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8600" y="914400"/>
            <a:ext cx="11730042" cy="4071942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does a skeleton say before he eats?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B5DA-6FEC-4FE4-E1C6-E98C62320E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8600" y="1122361"/>
            <a:ext cx="11672892" cy="3035295"/>
          </a:xfrm>
        </p:spPr>
        <p:txBody>
          <a:bodyPr>
            <a:noAutofit/>
          </a:bodyPr>
          <a:lstStyle/>
          <a:p>
            <a:pPr lvl="0"/>
            <a:r>
              <a:rPr lang="en-IE" sz="10400">
                <a:latin typeface="Comic Sans MS" pitchFamily="66"/>
              </a:rPr>
              <a:t>BONE appetite!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745F-5F0F-10D7-F183-0AF63B7B9D9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7175" y="1122361"/>
            <a:ext cx="11601450" cy="3535363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did the baby corn ask the mother corn?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6BB8-3425-C363-E752-AA39038BDCB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97747" y="2478883"/>
            <a:ext cx="10196510" cy="1900232"/>
          </a:xfrm>
        </p:spPr>
        <p:txBody>
          <a:bodyPr>
            <a:noAutofit/>
          </a:bodyPr>
          <a:lstStyle/>
          <a:p>
            <a:pPr lvl="0"/>
            <a:r>
              <a:rPr lang="en-IE" sz="10400">
                <a:latin typeface="Comic Sans MS" pitchFamily="66"/>
              </a:rPr>
              <a:t>With a see saw!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656F-0253-F778-326B-A7C8AC0BF50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42917" y="1122361"/>
            <a:ext cx="11344275" cy="339248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Where is pop corn?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FD506-2AFB-C977-AF4E-FF9A601BFE2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36883" y="1122361"/>
            <a:ext cx="11285625" cy="371433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runs faster, cold or hot?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AFC0-B0E5-C242-EF2D-C55B6A90D8A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2508" y="1122361"/>
            <a:ext cx="11742816" cy="3618079"/>
          </a:xfrm>
        </p:spPr>
        <p:txBody>
          <a:bodyPr/>
          <a:lstStyle/>
          <a:p>
            <a:pPr lvl="0"/>
            <a:r>
              <a:rPr lang="en-IE" sz="9600">
                <a:latin typeface="Comic Sans MS" pitchFamily="66"/>
              </a:rPr>
              <a:t>Hot, because you can catch a cold!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95343-A1FB-3074-488D-1FCF7FB77AA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36883" y="493300"/>
            <a:ext cx="11478124" cy="4235116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do you call a pig who knows karate?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3ACE2-5C5D-48CC-6E2A-3090D74FAE6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016505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Porkchop!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E7B0-29AF-1ABA-8FEE-7B36312DA55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05324" y="1122361"/>
            <a:ext cx="11117174" cy="3654180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has a bed that you can’t sleep in?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60A09-62BB-9B44-F925-71D328B860B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064629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A river!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2BE92-BFB5-7BD2-F6F4-97E4FFE0FA0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702305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did one leaf say to another?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FA4E6-4AE6-E22C-C4BA-3523A567E4B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86591" y="1122361"/>
            <a:ext cx="10094491" cy="4159505"/>
          </a:xfrm>
        </p:spPr>
        <p:txBody>
          <a:bodyPr/>
          <a:lstStyle/>
          <a:p>
            <a:pPr lvl="0"/>
            <a:r>
              <a:rPr lang="en-IE" sz="12500">
                <a:latin typeface="Comic Sans MS" pitchFamily="66"/>
              </a:rPr>
              <a:t>Leaf me alone!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E49C-AFB0-90C1-17B0-5A05B8BD54B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81267" y="1122361"/>
            <a:ext cx="11261558" cy="4063246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How did Ben Franklin feel after discovering electricity?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22C77-12A6-B9CC-7C34-9E100D75B23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00075" y="1122361"/>
            <a:ext cx="10758482" cy="2963863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How do trees get on the internet?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1F9B-0DF8-1199-6E48-8C77F2AD0BD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711912"/>
            <a:ext cx="9144000" cy="238759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Shocked!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0A41-D2A2-DBAE-32F4-BE749B51C96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4374" y="1122361"/>
            <a:ext cx="11827041" cy="436403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did the thermometer say to the graduated cylinder?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99704-FC0C-5FA9-EE29-DB8BB37448C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0633" y="1122361"/>
            <a:ext cx="11514225" cy="367823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You may have graduated but I’ve got many degrees!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E482-314B-7978-A9F5-D47667F8570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0316" y="1122361"/>
            <a:ext cx="11682667" cy="3521829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is a rock’s favourite cereal to eat?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E13B-4A94-E5A9-3B6F-E97A5EF0A54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0633" y="1122361"/>
            <a:ext cx="11694691" cy="3581988"/>
          </a:xfrm>
        </p:spPr>
        <p:txBody>
          <a:bodyPr/>
          <a:lstStyle/>
          <a:p>
            <a:pPr lvl="0"/>
            <a:r>
              <a:rPr lang="en-IE" sz="12500">
                <a:latin typeface="Comic Sans MS" pitchFamily="66"/>
              </a:rPr>
              <a:t>Coco-pebbles!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ED51-1F31-8BA8-B389-4DE0CAB0DB8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83269" y="785478"/>
            <a:ext cx="11225467" cy="4051221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did the germ cross the microscope?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96BE9-0656-A805-EBAE-18DE74016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6724" y="1122361"/>
            <a:ext cx="11610475" cy="390683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To get to the other slide!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232E-3040-F67E-136E-D68D0C2731A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64691" y="1122361"/>
            <a:ext cx="11658600" cy="3606046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How do scientists freshen their breath?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5781C-EB77-2220-2874-65B9501AB48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3132" y="1122361"/>
            <a:ext cx="11285625" cy="2992438"/>
          </a:xfrm>
        </p:spPr>
        <p:txBody>
          <a:bodyPr/>
          <a:lstStyle/>
          <a:p>
            <a:pPr lvl="0"/>
            <a:r>
              <a:rPr lang="en-IE" sz="9600">
                <a:latin typeface="Comic Sans MS" pitchFamily="66"/>
              </a:rPr>
              <a:t>With Experi-Mints!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9E1A-B413-3663-AAE8-9A448DD68B9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2657" y="1122361"/>
            <a:ext cx="11586408" cy="4075279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did the Atlantic Ocean say to the Pacific Ocean?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0E2F6-95BA-C8F2-AAC4-8E98FE2A77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465261"/>
            <a:ext cx="9144000" cy="2387598"/>
          </a:xfrm>
        </p:spPr>
        <p:txBody>
          <a:bodyPr/>
          <a:lstStyle/>
          <a:p>
            <a:pPr lvl="0"/>
            <a:r>
              <a:rPr lang="en-IE" sz="10300">
                <a:latin typeface="Comic Sans MS" pitchFamily="66"/>
              </a:rPr>
              <a:t>They log in!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F6FC-500F-C467-B72E-25F8CA640C6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0633" y="1122361"/>
            <a:ext cx="11658600" cy="4219663"/>
          </a:xfrm>
        </p:spPr>
        <p:txBody>
          <a:bodyPr/>
          <a:lstStyle/>
          <a:p>
            <a:pPr lvl="0"/>
            <a:r>
              <a:rPr lang="en-IE" sz="8800">
                <a:latin typeface="Comic Sans MS" pitchFamily="66"/>
              </a:rPr>
              <a:t>Nothing, oceans don’t talk… they just WAVE!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CE35-C138-E579-E639-B96B2F43E1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24849" y="1122361"/>
            <a:ext cx="11442033" cy="4460287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did the Atlantic Ocean say to the Indian Ocean?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BF689-6A1F-D614-7A33-F2D9E5ACB1D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60950" y="1122361"/>
            <a:ext cx="11321716" cy="3581988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Try and be more PACIFIC!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CC33-EAE9-F700-E1FE-15A5A3F8661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85008" y="1122361"/>
            <a:ext cx="11369841" cy="3678238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do computers like to eat?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0B39-7FB5-99A1-8EA8-3377EB46646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245105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Chips!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F402-6833-1B40-80C5-3C26EDEC7AF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43791" y="1122361"/>
            <a:ext cx="9224211" cy="3509796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What can run but cannot walk?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F2C0-D0B8-ADFC-43D1-722FDC3B871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196980"/>
          </a:xfrm>
        </p:spPr>
        <p:txBody>
          <a:bodyPr/>
          <a:lstStyle/>
          <a:p>
            <a:pPr lvl="0"/>
            <a:r>
              <a:rPr lang="en-IE" sz="11500">
                <a:latin typeface="Comic Sans MS" pitchFamily="66"/>
              </a:rPr>
              <a:t>Water!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2736-E5AB-65E2-21F1-A34A366A437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846679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did the scientist take out his doorbell?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0578-3A0C-AA1F-D013-A2275C52167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25641" y="541425"/>
            <a:ext cx="10659974" cy="4788566"/>
          </a:xfrm>
        </p:spPr>
        <p:txBody>
          <a:bodyPr/>
          <a:lstStyle/>
          <a:p>
            <a:pPr lvl="0"/>
            <a:r>
              <a:rPr lang="en-IE" sz="10400">
                <a:latin typeface="Comic Sans MS" pitchFamily="66"/>
              </a:rPr>
              <a:t>He wanted to win the no-bell prize!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4B6B-D33F-48EE-6494-094FAFBB78C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894804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Why didn’t the skeleton go to the ball?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812F3-CDA4-CE61-489D-8EA9949E310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57217" y="1122361"/>
            <a:ext cx="11187107" cy="3463930"/>
          </a:xfrm>
        </p:spPr>
        <p:txBody>
          <a:bodyPr/>
          <a:lstStyle/>
          <a:p>
            <a:pPr lvl="0"/>
            <a:r>
              <a:rPr lang="en-IE" sz="8000">
                <a:latin typeface="Comic Sans MS" pitchFamily="66"/>
              </a:rPr>
              <a:t>How can you tell a tree is a dogwood tree?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4BDF-6978-CB62-18A8-AD89F197D40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2499" y="1122361"/>
            <a:ext cx="11682667" cy="3918871"/>
          </a:xfrm>
        </p:spPr>
        <p:txBody>
          <a:bodyPr/>
          <a:lstStyle/>
          <a:p>
            <a:pPr lvl="0"/>
            <a:r>
              <a:rPr lang="en-IE" sz="10400">
                <a:latin typeface="Comic Sans MS" pitchFamily="66"/>
              </a:rPr>
              <a:t>Because he had no BODY to go with!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614</Words>
  <Application>Microsoft Office PowerPoint</Application>
  <PresentationFormat>Widescreen</PresentationFormat>
  <Paragraphs>90</Paragraphs>
  <Slides>90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5" baseType="lpstr">
      <vt:lpstr>Arial</vt:lpstr>
      <vt:lpstr>Calibri</vt:lpstr>
      <vt:lpstr>Calibri Light</vt:lpstr>
      <vt:lpstr>Comic Sans MS</vt:lpstr>
      <vt:lpstr>Office Theme</vt:lpstr>
      <vt:lpstr>What is a tornado’s favourite game to play?</vt:lpstr>
      <vt:lpstr>Twister!</vt:lpstr>
      <vt:lpstr> What did the limestone say to the Geologist?</vt:lpstr>
      <vt:lpstr>Don’t take me for granite!</vt:lpstr>
      <vt:lpstr>How do you cut the sea in half?</vt:lpstr>
      <vt:lpstr>With a see saw!</vt:lpstr>
      <vt:lpstr>How do trees get on the internet?</vt:lpstr>
      <vt:lpstr>They log in!</vt:lpstr>
      <vt:lpstr>How can you tell a tree is a dogwood tree?</vt:lpstr>
      <vt:lpstr>By its bark!</vt:lpstr>
      <vt:lpstr>What kind of hair do oceans have?</vt:lpstr>
      <vt:lpstr>Wavy!</vt:lpstr>
      <vt:lpstr>What did the tree wear to the pool party?</vt:lpstr>
      <vt:lpstr>Swimming Trunks!</vt:lpstr>
      <vt:lpstr>What kind of tree can fit into your hand?</vt:lpstr>
      <vt:lpstr>A Palm Tree!</vt:lpstr>
      <vt:lpstr>Why was the bee’s hair sticky?</vt:lpstr>
      <vt:lpstr>Because he used a honey-comb!</vt:lpstr>
      <vt:lpstr>What’s worse than finding a worm in your apple?</vt:lpstr>
      <vt:lpstr>Finding half a worm!</vt:lpstr>
      <vt:lpstr>What goes zubb, zubb?</vt:lpstr>
      <vt:lpstr>A bee flying backwards!</vt:lpstr>
      <vt:lpstr>How did the astronaut serve dinner in outer space?</vt:lpstr>
      <vt:lpstr>On flying saucers!</vt:lpstr>
      <vt:lpstr>How do you stop an astronaut’s baby from crying?</vt:lpstr>
      <vt:lpstr>You Rocket!</vt:lpstr>
      <vt:lpstr>Where do astronauts leave their spaceships?</vt:lpstr>
      <vt:lpstr>At Parking Meteors!</vt:lpstr>
      <vt:lpstr>What do you call a fish without an eye?</vt:lpstr>
      <vt:lpstr>Fsh!</vt:lpstr>
      <vt:lpstr>When should you buy a bird?</vt:lpstr>
      <vt:lpstr>When it’s going cheep!</vt:lpstr>
      <vt:lpstr>Why does a seagull fly over the sea?</vt:lpstr>
      <vt:lpstr>If it flew over the bay it would be a baygull!</vt:lpstr>
      <vt:lpstr>What do you call a deer with no eyes?</vt:lpstr>
      <vt:lpstr>No I deer!</vt:lpstr>
      <vt:lpstr>Why did the dinosaur cross the road?</vt:lpstr>
      <vt:lpstr>Because the chicken wasn’t invented yet!</vt:lpstr>
      <vt:lpstr>What was the first animal to go into space?</vt:lpstr>
      <vt:lpstr>The cow that jumped over the moon!</vt:lpstr>
      <vt:lpstr>What is the snake’s favourite subject?</vt:lpstr>
      <vt:lpstr>Hiss-story!</vt:lpstr>
      <vt:lpstr>Why was the ant so confused?</vt:lpstr>
      <vt:lpstr>Because all his uncles were ‘ants’!</vt:lpstr>
      <vt:lpstr>What do you get when you cross a caterpillar and a talking parrot? </vt:lpstr>
      <vt:lpstr>A walky talkie!</vt:lpstr>
      <vt:lpstr>What do you call a fly in your butter?</vt:lpstr>
      <vt:lpstr>Butterfly!</vt:lpstr>
      <vt:lpstr>Why did Mickey Mouse go to space?</vt:lpstr>
      <vt:lpstr>To see Pluto!</vt:lpstr>
      <vt:lpstr>Why don’t aliens eat clowns?</vt:lpstr>
      <vt:lpstr>Because they taste funny!</vt:lpstr>
      <vt:lpstr>What is an astronaut’s favourite key on the keyboard?</vt:lpstr>
      <vt:lpstr>The space bar!</vt:lpstr>
      <vt:lpstr>What do astronauts like to read?</vt:lpstr>
      <vt:lpstr>Comet books!</vt:lpstr>
      <vt:lpstr>What does a skeleton say before he eats?</vt:lpstr>
      <vt:lpstr>BONE appetite!</vt:lpstr>
      <vt:lpstr>What did the baby corn ask the mother corn?</vt:lpstr>
      <vt:lpstr>Where is pop corn?</vt:lpstr>
      <vt:lpstr>What runs faster, cold or hot?</vt:lpstr>
      <vt:lpstr>Hot, because you can catch a cold!</vt:lpstr>
      <vt:lpstr>What do you call a pig who knows karate?</vt:lpstr>
      <vt:lpstr>Porkchop!</vt:lpstr>
      <vt:lpstr>What has a bed that you can’t sleep in?</vt:lpstr>
      <vt:lpstr>A river!</vt:lpstr>
      <vt:lpstr>What did one leaf say to another?</vt:lpstr>
      <vt:lpstr>Leaf me alone!</vt:lpstr>
      <vt:lpstr>How did Ben Franklin feel after discovering electricity?</vt:lpstr>
      <vt:lpstr>Shocked!</vt:lpstr>
      <vt:lpstr>What did the thermometer say to the graduated cylinder?</vt:lpstr>
      <vt:lpstr>You may have graduated but I’ve got many degrees!</vt:lpstr>
      <vt:lpstr>What is a rock’s favourite cereal to eat?</vt:lpstr>
      <vt:lpstr>Coco-pebbles!</vt:lpstr>
      <vt:lpstr>Why did the germ cross the microscope?</vt:lpstr>
      <vt:lpstr>To get to the other slide!</vt:lpstr>
      <vt:lpstr>How do scientists freshen their breath?</vt:lpstr>
      <vt:lpstr>With Experi-Mints!</vt:lpstr>
      <vt:lpstr>What did the Atlantic Ocean say to the Pacific Ocean?</vt:lpstr>
      <vt:lpstr>Nothing, oceans don’t talk… they just WAVE!</vt:lpstr>
      <vt:lpstr>What did the Atlantic Ocean say to the Indian Ocean?</vt:lpstr>
      <vt:lpstr>Try and be more PACIFIC!</vt:lpstr>
      <vt:lpstr>What do computers like to eat?</vt:lpstr>
      <vt:lpstr>Chips!</vt:lpstr>
      <vt:lpstr>What can run but cannot walk?</vt:lpstr>
      <vt:lpstr>Water!</vt:lpstr>
      <vt:lpstr>Why did the scientist take out his doorbell?</vt:lpstr>
      <vt:lpstr>He wanted to win the no-bell prize!</vt:lpstr>
      <vt:lpstr>Why didn’t the skeleton go to the ball?</vt:lpstr>
      <vt:lpstr>Because he had no BODY to go with!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tornado’s favourite game to play?</dc:title>
  <dc:creator>Stephanie Kearns</dc:creator>
  <cp:lastModifiedBy>Thomas Madden</cp:lastModifiedBy>
  <cp:revision>10</cp:revision>
  <dcterms:created xsi:type="dcterms:W3CDTF">2020-11-08T00:57:14Z</dcterms:created>
  <dcterms:modified xsi:type="dcterms:W3CDTF">2023-11-13T20:48:48Z</dcterms:modified>
</cp:coreProperties>
</file>